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5" r:id="rId2"/>
    <p:sldId id="266" r:id="rId3"/>
    <p:sldId id="267" r:id="rId4"/>
    <p:sldId id="269" r:id="rId5"/>
    <p:sldId id="271" r:id="rId6"/>
    <p:sldId id="272" r:id="rId7"/>
    <p:sldId id="273" r:id="rId8"/>
    <p:sldId id="274" r:id="rId9"/>
    <p:sldId id="276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s://tse3.mm.bing.net/th?id=OIP.Qj-8NSpX9o-mh7wB_-SW7AHaEK&amp;pid=Api&amp;P=0&amp;w=286&amp;h=1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75" y="522279"/>
            <a:ext cx="6042265" cy="171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683569" y="2921183"/>
            <a:ext cx="774603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5400" b="1" dirty="0" smtClean="0">
                <a:ln w="11430"/>
                <a:solidFill>
                  <a:prstClr val="black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منظمات النمو والهرمونات النباتية</a:t>
            </a:r>
          </a:p>
          <a:p>
            <a:pPr algn="ctr"/>
            <a:r>
              <a:rPr lang="ar-IQ" sz="54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أ.د</a:t>
            </a:r>
            <a:r>
              <a:rPr lang="ar-IQ" sz="5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عقيل هادي عبد الواحد</a:t>
            </a:r>
          </a:p>
          <a:p>
            <a:pPr algn="ctr"/>
            <a:r>
              <a:rPr lang="ar-IQ" sz="3600" b="1" dirty="0" smtClean="0">
                <a:ln w="11430"/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استاذ فسيولوجيا النبات </a:t>
            </a:r>
            <a:r>
              <a:rPr lang="ar-IQ" sz="36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والتقانات</a:t>
            </a:r>
            <a:r>
              <a:rPr lang="ar-IQ" sz="3600" b="1" dirty="0" smtClean="0">
                <a:ln w="11430"/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الحياتية</a:t>
            </a:r>
          </a:p>
          <a:p>
            <a:pPr algn="ctr"/>
            <a:r>
              <a:rPr lang="ar-IQ" sz="3600" b="1" dirty="0" smtClean="0">
                <a:ln w="11430"/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جامعه البصرة – كلية الزراعة</a:t>
            </a:r>
            <a:endParaRPr lang="ar-SA" sz="3600" b="1" dirty="0">
              <a:ln w="11430"/>
              <a:solidFill>
                <a:srgbClr val="FFFF00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صورة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816"/>
            <a:ext cx="1609460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/>
          <p:cNvPicPr/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40" y="490816"/>
            <a:ext cx="1496856" cy="1736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ت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48"/>
    </mc:Choice>
    <mc:Fallback xmlns="">
      <p:transition spd="slow" advTm="11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80212" y="2967335"/>
            <a:ext cx="5583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IQ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البناء الحيوي </a:t>
            </a:r>
            <a:r>
              <a:rPr lang="ar-IQ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للاوكسين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صوت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3"/>
    </mc:Choice>
    <mc:Fallback xmlns="">
      <p:transition spd="slow" advTm="27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hort.purdue.edu/rhodcv/hort640c/SECPROD/sec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0960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4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12"/>
    </mc:Choice>
    <mc:Fallback xmlns="">
      <p:transition spd="slow" advTm="12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IQ" sz="8000" dirty="0" smtClean="0">
                <a:latin typeface="Andalus" pitchFamily="18" charset="-78"/>
                <a:cs typeface="Andalus" pitchFamily="18" charset="-78"/>
              </a:rPr>
              <a:t>هدم </a:t>
            </a:r>
            <a:r>
              <a:rPr lang="ar-IQ" sz="8000" dirty="0" err="1" smtClean="0">
                <a:latin typeface="Andalus" pitchFamily="18" charset="-78"/>
                <a:cs typeface="Andalus" pitchFamily="18" charset="-78"/>
              </a:rPr>
              <a:t>الاوكسين</a:t>
            </a:r>
            <a:endParaRPr lang="ar-IQ" sz="8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18635" y="1412776"/>
            <a:ext cx="7705956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1- الطريقة </a:t>
            </a:r>
            <a:r>
              <a:rPr lang="ar-IQ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الانزيميه</a:t>
            </a:r>
            <a:endParaRPr lang="ar-IQ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ar-IQ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ar-IQ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ar-IQ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ar-IQ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2- الارتباط مع المركبات </a:t>
            </a:r>
            <a:r>
              <a:rPr lang="ar-IQ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العضويه</a:t>
            </a:r>
            <a:endParaRPr lang="ar-IQ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ar-IQ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3- الاكسدة الضوئية</a:t>
            </a:r>
            <a:endParaRPr lang="ar-SA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481263"/>
            <a:ext cx="74485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صوت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5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40"/>
    </mc:Choice>
    <mc:Fallback xmlns="">
      <p:transition spd="slow" advTm="66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24504" y="260648"/>
            <a:ext cx="8695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IQ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مركبات </a:t>
            </a:r>
            <a:r>
              <a:rPr lang="ar-IQ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الاوكسين</a:t>
            </a:r>
            <a:r>
              <a:rPr lang="ar-IQ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الطبيعية والصناعية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220769" y="1916832"/>
            <a:ext cx="670247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 مجموعه 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IAA </a:t>
            </a:r>
            <a:r>
              <a:rPr lang="ar-IQ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و 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IBA</a:t>
            </a:r>
            <a:r>
              <a:rPr lang="ar-IQ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ar-IQ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2- مجموعه 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NAA &amp; NA</a:t>
            </a:r>
          </a:p>
          <a:p>
            <a:pPr algn="ctr"/>
            <a:r>
              <a:rPr lang="ar-IQ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3- 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2-4 D &amp; 2,4,5 T</a:t>
            </a:r>
          </a:p>
          <a:p>
            <a:pPr algn="ctr"/>
            <a:r>
              <a:rPr lang="ar-IQ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 – مجموعه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Benzic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acid</a:t>
            </a:r>
            <a:r>
              <a:rPr lang="ar-IQ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ar-SA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6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35"/>
    </mc:Choice>
    <mc:Fallback xmlns="">
      <p:transition spd="slow" advTm="27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se4.mm.bing.net/th?id=OIP.990ELxMNMUSleoB0qIq_LwHaFj&amp;pid=Api&amp;P=0&amp;w=241&amp;h=1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3978"/>
            <a:ext cx="7200800" cy="504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9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5"/>
    </mc:Choice>
    <mc:Fallback xmlns="">
      <p:transition spd="slow" advTm="4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tse3.mm.bing.net/th?id=OIP.NNVaatiKFT8tmFJIIpeLhQHaJX&amp;pid=Api&amp;P=0&amp;w=300&amp;h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4493"/>
            <a:ext cx="7056784" cy="544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0"/>
    </mc:Choice>
    <mc:Fallback xmlns="">
      <p:transition spd="slow" advTm="4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tse2.mm.bing.net/th?id=OIP.Y7Uh4hClKKHLhcUtHN5z8wHaFd&amp;pid=Api&amp;P=0&amp;w=215&amp;h=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22107"/>
            <a:ext cx="6721602" cy="497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9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7"/>
    </mc:Choice>
    <mc:Fallback xmlns="">
      <p:transition spd="slow" advTm="2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82447" y="476672"/>
            <a:ext cx="61157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العلاقة بين نشاط </a:t>
            </a:r>
            <a:r>
              <a:rPr lang="ar-IQ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الاوكسين</a:t>
            </a:r>
            <a:endParaRPr lang="ar-IQ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ar-IQ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وتركيبة الجزيئي</a:t>
            </a:r>
            <a:endParaRPr lang="ar-S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2530" name="Picture 2" descr="https://tse3.mm.bing.net/th?id=OIP.vFBVw89djvJ7xXJPu1ZLagHaDv&amp;pid=Api&amp;P=0&amp;w=300&amp;h=1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28575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tse2.mm.bing.net/th?id=OIP.fkSdXVIcgCJKibPWzLZ52gHaD9&amp;pid=Api&amp;P=0&amp;w=298&amp;h=1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5120"/>
            <a:ext cx="28384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53136"/>
            <a:ext cx="2219325" cy="16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2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47"/>
    </mc:Choice>
    <mc:Fallback xmlns="">
      <p:transition spd="slow" advTm="61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67</Words>
  <Application>Microsoft Office PowerPoint</Application>
  <PresentationFormat>عرض على الشاشة (3:4)‏</PresentationFormat>
  <Paragraphs>19</Paragraphs>
  <Slides>9</Slides>
  <Notes>0</Notes>
  <HiddenSlides>0</HiddenSlides>
  <MMClips>9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عرض تقديمي في PowerPoint</vt:lpstr>
      <vt:lpstr>عرض تقديمي في PowerPoint</vt:lpstr>
      <vt:lpstr>عرض تقديمي في PowerPoint</vt:lpstr>
      <vt:lpstr>هدم الاوكسين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msn</dc:creator>
  <cp:lastModifiedBy>alkdeer</cp:lastModifiedBy>
  <cp:revision>12</cp:revision>
  <dcterms:created xsi:type="dcterms:W3CDTF">2020-03-31T00:21:42Z</dcterms:created>
  <dcterms:modified xsi:type="dcterms:W3CDTF">2022-05-07T02:37:41Z</dcterms:modified>
</cp:coreProperties>
</file>